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9"/>
  </p:notesMasterIdLst>
  <p:handoutMasterIdLst>
    <p:handoutMasterId r:id="rId10"/>
  </p:handoutMasterIdLst>
  <p:sldIdLst>
    <p:sldId id="387" r:id="rId2"/>
    <p:sldId id="434" r:id="rId3"/>
    <p:sldId id="439" r:id="rId4"/>
    <p:sldId id="440" r:id="rId5"/>
    <p:sldId id="441" r:id="rId6"/>
    <p:sldId id="442" r:id="rId7"/>
    <p:sldId id="438" r:id="rId8"/>
  </p:sldIdLst>
  <p:sldSz cx="9144000" cy="6858000" type="screen4x3"/>
  <p:notesSz cx="6797675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FFFF00"/>
    <a:srgbClr val="A3A3E0"/>
    <a:srgbClr val="EB3415"/>
    <a:srgbClr val="FF0066"/>
    <a:srgbClr val="4D8D59"/>
    <a:srgbClr val="0066FF"/>
    <a:srgbClr val="4E550B"/>
    <a:srgbClr val="FF0000"/>
    <a:srgbClr val="D7D5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63" autoAdjust="0"/>
    <p:restoredTop sz="94595" autoAdjust="0"/>
  </p:normalViewPr>
  <p:slideViewPr>
    <p:cSldViewPr>
      <p:cViewPr>
        <p:scale>
          <a:sx n="89" d="100"/>
          <a:sy n="89" d="100"/>
        </p:scale>
        <p:origin x="-1536" y="-5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22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pPr>
              <a:defRPr/>
            </a:pPr>
            <a:fld id="{22E68F84-6A30-4BDA-AC2D-E384869E8A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3156567-4F17-4D6A-BA96-598F0524E8E9}" type="datetimeFigureOut">
              <a:rPr lang="en-US"/>
              <a:pPr>
                <a:defRPr/>
              </a:pPr>
              <a:t>5/23/2017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6353C00-CF95-4CF3-AA20-C090E163CD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ilskygg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effectLst/>
        </p:spPr>
        <p:txBody>
          <a:bodyPr/>
          <a:lstStyle>
            <a:lvl1pPr>
              <a:defRPr sz="4800" i="0">
                <a:effectLst/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is-IS" smtClean="0"/>
              <a:t>Smelltu til að breyta stíl aðaltitils</a:t>
            </a:r>
            <a:endParaRPr lang="is-IS" dirty="0"/>
          </a:p>
        </p:txBody>
      </p:sp>
      <p:sp>
        <p:nvSpPr>
          <p:cNvPr id="3" name="Undirtitil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effectLst/>
        </p:spPr>
        <p:txBody>
          <a:bodyPr/>
          <a:lstStyle>
            <a:lvl1pPr marL="0" indent="0" algn="ctr">
              <a:buNone/>
              <a:defRPr sz="3600"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s-IS" smtClean="0"/>
              <a:t>Smelltu til að breyta stíl aðalundirtitla</a:t>
            </a:r>
            <a:endParaRPr lang="is-I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D3F42-4D5A-46A3-B99C-9101F0526D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ill og lóðréttur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Staðgengill lárétts tex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D3F42-4D5A-46A3-B99C-9101F0526D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óðréttur titill og tex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óðréttur titill 1"/>
          <p:cNvSpPr>
            <a:spLocks noGrp="1"/>
          </p:cNvSpPr>
          <p:nvPr>
            <p:ph type="title" orient="vert"/>
          </p:nvPr>
        </p:nvSpPr>
        <p:spPr>
          <a:xfrm>
            <a:off x="6638925" y="765175"/>
            <a:ext cx="2058988" cy="5543550"/>
          </a:xfrm>
        </p:spPr>
        <p:txBody>
          <a:bodyPr vert="eaVert"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Staðgengill lárétts texta 2"/>
          <p:cNvSpPr>
            <a:spLocks noGrp="1"/>
          </p:cNvSpPr>
          <p:nvPr>
            <p:ph type="body" orient="vert" idx="1"/>
          </p:nvPr>
        </p:nvSpPr>
        <p:spPr>
          <a:xfrm>
            <a:off x="457200" y="765175"/>
            <a:ext cx="6029325" cy="5543550"/>
          </a:xfrm>
        </p:spPr>
        <p:txBody>
          <a:bodyPr vert="eaVert"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D3F42-4D5A-46A3-B99C-9101F0526D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ill og ef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D3F42-4D5A-46A3-B99C-9101F0526D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Kaflafyrirsög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Textastaðgengill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D3F42-4D5A-46A3-B99C-9101F0526D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ö efnisatrið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Staðgengill efnis 2"/>
          <p:cNvSpPr>
            <a:spLocks noGrp="1"/>
          </p:cNvSpPr>
          <p:nvPr>
            <p:ph sz="half" idx="1"/>
          </p:nvPr>
        </p:nvSpPr>
        <p:spPr>
          <a:xfrm>
            <a:off x="457200" y="1989138"/>
            <a:ext cx="403860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Staðgengill efnis 3"/>
          <p:cNvSpPr>
            <a:spLocks noGrp="1"/>
          </p:cNvSpPr>
          <p:nvPr>
            <p:ph sz="half" idx="2"/>
          </p:nvPr>
        </p:nvSpPr>
        <p:spPr>
          <a:xfrm>
            <a:off x="4648200" y="1989138"/>
            <a:ext cx="4038600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D3F42-4D5A-46A3-B99C-9101F0526D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anburð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Textastaðgengill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4" name="Staðgengill efnis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5" name="Textastaðgengill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6" name="Staðgengill efnis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D3F42-4D5A-46A3-B99C-9101F0526D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ðeins titi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D3F42-4D5A-46A3-B99C-9101F0526D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Au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D3F42-4D5A-46A3-B99C-9101F0526D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Efni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Staðgengill efnis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is-IS"/>
          </a:p>
        </p:txBody>
      </p:sp>
      <p:sp>
        <p:nvSpPr>
          <p:cNvPr id="4" name="Textastaðgengill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D3F42-4D5A-46A3-B99C-9101F0526D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Mynd með skýringartex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s-IS" smtClean="0"/>
              <a:t>Smelltu til að breyta stíl aðaltitils</a:t>
            </a:r>
            <a:endParaRPr lang="is-IS"/>
          </a:p>
        </p:txBody>
      </p:sp>
      <p:sp>
        <p:nvSpPr>
          <p:cNvPr id="3" name="Myndastaðgengill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s-IS" noProof="0" smtClean="0"/>
              <a:t>Smelltu á tákn til að bæta við mynd</a:t>
            </a:r>
          </a:p>
        </p:txBody>
      </p:sp>
      <p:sp>
        <p:nvSpPr>
          <p:cNvPr id="4" name="Textastaðgengill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s-IS" smtClean="0"/>
              <a:t>Smelltu til að breyta stílum aðaltexta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D3F42-4D5A-46A3-B99C-9101F0526D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712788"/>
          </a:xfrm>
          <a:prstGeom prst="rect">
            <a:avLst/>
          </a:prstGeom>
          <a:solidFill>
            <a:srgbClr val="0A468C"/>
          </a:solidFill>
          <a:ln w="9525">
            <a:solidFill>
              <a:srgbClr val="0A468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s-I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765175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Smelltu til að breyta stíl aðaltitils</a:t>
            </a:r>
            <a:endParaRPr lang="en-GB" smtClean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9138"/>
            <a:ext cx="822960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Smelltu til að breyta stílum aðaltexta</a:t>
            </a:r>
          </a:p>
          <a:p>
            <a:pPr lvl="1"/>
            <a:r>
              <a:rPr lang="is-IS" smtClean="0"/>
              <a:t>Annað stig</a:t>
            </a:r>
          </a:p>
          <a:p>
            <a:pPr lvl="2"/>
            <a:r>
              <a:rPr lang="is-IS" smtClean="0"/>
              <a:t>Þriðja stig</a:t>
            </a:r>
          </a:p>
          <a:p>
            <a:pPr lvl="3"/>
            <a:r>
              <a:rPr lang="is-IS" smtClean="0"/>
              <a:t>Fjórða stig</a:t>
            </a:r>
          </a:p>
          <a:p>
            <a:pPr lvl="4"/>
            <a:r>
              <a:rPr lang="is-IS" smtClean="0"/>
              <a:t>Fimmta stig</a:t>
            </a:r>
            <a:endParaRPr lang="en-GB" smtClean="0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19875"/>
            <a:ext cx="9144000" cy="238125"/>
          </a:xfrm>
          <a:prstGeom prst="rect">
            <a:avLst/>
          </a:prstGeom>
          <a:solidFill>
            <a:srgbClr val="0A468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4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pic>
        <p:nvPicPr>
          <p:cNvPr id="1030" name="Picture 6" descr="Faxa_RGBw_100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676400" cy="68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8313" y="6619875"/>
            <a:ext cx="213360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24638"/>
            <a:ext cx="2133600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42D3F42-4D5A-46A3-B99C-9101F0526D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>
        <p:tmplLst>
          <p:tmpl lvl="1">
            <p:tnLst>
              <p:par>
                <p:cTn presetID="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10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410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410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A468C"/>
          </a:solidFill>
          <a:latin typeface="Calibri" pitchFamily="34" charset="0"/>
          <a:ea typeface="+mj-ea"/>
          <a:cs typeface="Calibri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A468C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A468C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A468C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0A468C"/>
          </a:solidFill>
          <a:effectLst>
            <a:outerShdw blurRad="38100" dist="38100" dir="2700000" algn="tl">
              <a:srgbClr val="C0C0C0"/>
            </a:outerShdw>
          </a:effectLst>
          <a:latin typeface="Calibri" pitchFamily="34" charset="0"/>
          <a:cs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468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468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468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200" b="1">
          <a:solidFill>
            <a:srgbClr val="0A468C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3200">
          <a:solidFill>
            <a:schemeClr val="tx1"/>
          </a:solidFill>
          <a:latin typeface="Calibri" pitchFamily="34" charset="0"/>
          <a:ea typeface="+mn-ea"/>
          <a:cs typeface="Calibri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itchFamily="34" charset="0"/>
          <a:cs typeface="Calibri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"/>
        <a:defRPr>
          <a:solidFill>
            <a:schemeClr val="tx1"/>
          </a:solidFill>
          <a:latin typeface="Calibri" pitchFamily="34" charset="0"/>
          <a:cs typeface="Calibri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Calibri" pitchFamily="34" charset="0"/>
          <a:cs typeface="Calibri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Calibri" pitchFamily="34" charset="0"/>
          <a:cs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effectLst>
            <a:outerShdw blurRad="38100" dist="38100" dir="2700000" algn="tl">
              <a:srgbClr val="C0C0C0"/>
            </a:outerShdw>
          </a:effectLst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íðufótarstaðgengill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ill 1"/>
          <p:cNvSpPr>
            <a:spLocks noGrp="1"/>
          </p:cNvSpPr>
          <p:nvPr>
            <p:ph type="title"/>
          </p:nvPr>
        </p:nvSpPr>
        <p:spPr>
          <a:xfrm>
            <a:off x="395536" y="1052736"/>
            <a:ext cx="8352928" cy="648072"/>
          </a:xfrm>
        </p:spPr>
        <p:txBody>
          <a:bodyPr/>
          <a:lstStyle/>
          <a:p>
            <a:r>
              <a:rPr lang="is-IS" sz="3200" dirty="0" smtClean="0">
                <a:solidFill>
                  <a:schemeClr val="accent6"/>
                </a:solidFill>
              </a:rPr>
              <a:t>Innri vefur </a:t>
            </a:r>
            <a:br>
              <a:rPr lang="is-IS" sz="3200" dirty="0" smtClean="0">
                <a:solidFill>
                  <a:schemeClr val="accent6"/>
                </a:solidFill>
              </a:rPr>
            </a:br>
            <a:r>
              <a:rPr lang="is-IS" sz="3200" dirty="0" smtClean="0">
                <a:solidFill>
                  <a:schemeClr val="accent6"/>
                </a:solidFill>
              </a:rPr>
              <a:t>Faxaflóahafna </a:t>
            </a:r>
            <a:r>
              <a:rPr lang="is-IS" sz="3200" dirty="0" smtClean="0">
                <a:solidFill>
                  <a:schemeClr val="accent6"/>
                </a:solidFill>
              </a:rPr>
              <a:t>sf. </a:t>
            </a:r>
            <a:endParaRPr lang="is-IS" sz="3200" dirty="0">
              <a:solidFill>
                <a:schemeClr val="accent6"/>
              </a:solidFill>
            </a:endParaRPr>
          </a:p>
        </p:txBody>
      </p:sp>
      <p:sp>
        <p:nvSpPr>
          <p:cNvPr id="9" name="Titill 1"/>
          <p:cNvSpPr txBox="1">
            <a:spLocks/>
          </p:cNvSpPr>
          <p:nvPr/>
        </p:nvSpPr>
        <p:spPr bwMode="auto">
          <a:xfrm>
            <a:off x="2195736" y="5877272"/>
            <a:ext cx="5400600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latin typeface="Calibri" pitchFamily="34" charset="0"/>
                <a:ea typeface="+mj-ea"/>
                <a:cs typeface="Calibri" pitchFamily="34" charset="0"/>
              </a:rPr>
              <a:t>Erna Kristjánsdóttir, markaðs- og gæðastjóri</a:t>
            </a:r>
            <a:endParaRPr kumimoji="0" lang="is-IS" sz="2000" b="1" i="0" u="none" strike="noStrike" kern="0" cap="none" spc="0" normalizeH="0" baseline="0" noProof="0" dirty="0">
              <a:ln>
                <a:noFill/>
              </a:ln>
              <a:solidFill>
                <a:schemeClr val="accent6"/>
              </a:solidFill>
              <a:effectLst/>
              <a:uLnTx/>
              <a:uFillTx/>
              <a:latin typeface="Calibri" pitchFamily="34" charset="0"/>
              <a:ea typeface="+mj-ea"/>
              <a:cs typeface="Calibri" pitchFamily="34" charset="0"/>
            </a:endParaRPr>
          </a:p>
        </p:txBody>
      </p:sp>
      <p:pic>
        <p:nvPicPr>
          <p:cNvPr id="7" name="Staðgengill efnis 6" descr="depositphotos_3987318-Global-communication-betwee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31840" y="2204864"/>
            <a:ext cx="3058821" cy="346486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íðufótarstaðgengill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Titill 7"/>
          <p:cNvSpPr>
            <a:spLocks noGrp="1"/>
          </p:cNvSpPr>
          <p:nvPr>
            <p:ph type="title"/>
          </p:nvPr>
        </p:nvSpPr>
        <p:spPr>
          <a:xfrm>
            <a:off x="251520" y="765175"/>
            <a:ext cx="8784976" cy="575593"/>
          </a:xfrm>
        </p:spPr>
        <p:txBody>
          <a:bodyPr/>
          <a:lstStyle/>
          <a:p>
            <a:r>
              <a:rPr lang="is-IS" sz="2800" dirty="0" smtClean="0"/>
              <a:t>Hvað er innri vefur?</a:t>
            </a:r>
            <a:endParaRPr lang="is-IS" sz="2800" dirty="0"/>
          </a:p>
        </p:txBody>
      </p:sp>
      <p:sp>
        <p:nvSpPr>
          <p:cNvPr id="9" name="Staðgengill efnis 8"/>
          <p:cNvSpPr>
            <a:spLocks noGrp="1"/>
          </p:cNvSpPr>
          <p:nvPr>
            <p:ph idx="1"/>
          </p:nvPr>
        </p:nvSpPr>
        <p:spPr>
          <a:xfrm>
            <a:off x="215008" y="1484784"/>
            <a:ext cx="8928992" cy="4319587"/>
          </a:xfrm>
        </p:spPr>
        <p:txBody>
          <a:bodyPr/>
          <a:lstStyle/>
          <a:p>
            <a:r>
              <a:rPr lang="is-IS" sz="2400" dirty="0" smtClean="0"/>
              <a:t>Innri vefur er upplýsingaveita þar sem hægt er að koma skilaboðum áleiðis til starfsmanna.</a:t>
            </a:r>
          </a:p>
          <a:p>
            <a:endParaRPr lang="is-IS" sz="1600" dirty="0" smtClean="0"/>
          </a:p>
          <a:p>
            <a:r>
              <a:rPr lang="is-IS" sz="2400" dirty="0" smtClean="0"/>
              <a:t>Það eru kannski ekki allir fyrir framan tölvuna alltaf en flest öll erum við með snjallsíma.</a:t>
            </a:r>
          </a:p>
          <a:p>
            <a:endParaRPr lang="is-IS" sz="2400" dirty="0" smtClean="0"/>
          </a:p>
          <a:p>
            <a:endParaRPr lang="is-IS" sz="2400" dirty="0" smtClean="0"/>
          </a:p>
          <a:p>
            <a:endParaRPr lang="is-IS" sz="2400" dirty="0" smtClean="0"/>
          </a:p>
          <a:p>
            <a:endParaRPr lang="is-IS" sz="2400" dirty="0" smtClean="0"/>
          </a:p>
          <a:p>
            <a:endParaRPr lang="is-IS" dirty="0" smtClean="0"/>
          </a:p>
          <a:p>
            <a:endParaRPr lang="is-IS" dirty="0"/>
          </a:p>
        </p:txBody>
      </p:sp>
      <p:pic>
        <p:nvPicPr>
          <p:cNvPr id="6" name="Mynd 5" descr="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645024"/>
            <a:ext cx="8424936" cy="29561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854968"/>
          </a:xfrm>
        </p:spPr>
        <p:txBody>
          <a:bodyPr/>
          <a:lstStyle/>
          <a:p>
            <a:r>
              <a:rPr lang="is-IS" sz="2800" dirty="0" smtClean="0"/>
              <a:t>Hvernig komumst við inn á innri vef Faxaflóahafna sf. </a:t>
            </a:r>
            <a:endParaRPr lang="is-IS" sz="2800" dirty="0"/>
          </a:p>
        </p:txBody>
      </p:sp>
      <p:sp>
        <p:nvSpPr>
          <p:cNvPr id="4" name="Síðufótarstaðgengill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11" name="Staðgengill efnis 10" descr="Án titil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5536" y="1700808"/>
            <a:ext cx="8491027" cy="45108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taðgengill efnis 4" descr="x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1196752"/>
            <a:ext cx="8616024" cy="4823643"/>
          </a:xfrm>
        </p:spPr>
      </p:pic>
      <p:sp>
        <p:nvSpPr>
          <p:cNvPr id="4" name="Síðufótarstaðgengill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íðufótarstaðgengill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Mynd 5" descr="xx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59" y="905346"/>
            <a:ext cx="8250837" cy="5475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ill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446393" cy="1143000"/>
          </a:xfrm>
        </p:spPr>
        <p:txBody>
          <a:bodyPr/>
          <a:lstStyle/>
          <a:p>
            <a:r>
              <a:rPr lang="is-IS" sz="3000" dirty="0" smtClean="0"/>
              <a:t>Hvað getum við gert til að virkja innri vefinn okkar?</a:t>
            </a:r>
            <a:endParaRPr lang="is-IS" sz="3000" dirty="0"/>
          </a:p>
        </p:txBody>
      </p:sp>
      <p:pic>
        <p:nvPicPr>
          <p:cNvPr id="5" name="Staðgengill efnis 4" descr="208756-dogs-teamwor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916832"/>
            <a:ext cx="7683015" cy="4319587"/>
          </a:xfrm>
        </p:spPr>
      </p:pic>
      <p:sp>
        <p:nvSpPr>
          <p:cNvPr id="4" name="Síðufótarstaðgengill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íðufótarstaðgengill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6" name="Staðgengill efnis 5" descr="Teaching-Teamwork-to-Engineers_her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91680" y="1916832"/>
            <a:ext cx="5760639" cy="4508326"/>
          </a:xfrm>
        </p:spPr>
      </p:pic>
      <p:sp>
        <p:nvSpPr>
          <p:cNvPr id="8" name="Titil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Samvinna er lykillinn að allri velgengni.</a:t>
            </a:r>
            <a:br>
              <a:rPr lang="is-IS" sz="2800" dirty="0" smtClean="0"/>
            </a:br>
            <a:r>
              <a:rPr lang="is-IS" sz="2800" dirty="0" smtClean="0"/>
              <a:t>Til að hlutirnir virki, þurfum við að vera virk !</a:t>
            </a:r>
            <a:endParaRPr lang="is-I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xafloahafnir">
  <a:themeElements>
    <a:clrScheme name="Faxafloahafni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axafloahafni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Faxafloahafni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xafloahafni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xafloahafni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xafloahafni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xafloahafni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xafloahafni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xafloahafni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xafloahafni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xafloahafni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xafloahafni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xafloahafni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xafloahafni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8083</TotalTime>
  <Words>73</Words>
  <Application>Microsoft Office PowerPoint</Application>
  <PresentationFormat>Sýnt á skjá (4:3)</PresentationFormat>
  <Paragraphs>13</Paragraphs>
  <Slides>7</Slides>
  <Notes>0</Notes>
  <HiddenSlides>0</HiddenSlides>
  <MMClips>0</MMClips>
  <ScaleCrop>false</ScaleCrop>
  <HeadingPairs>
    <vt:vector size="4" baseType="variant">
      <vt:variant>
        <vt:lpstr>Þema</vt:lpstr>
      </vt:variant>
      <vt:variant>
        <vt:i4>1</vt:i4>
      </vt:variant>
      <vt:variant>
        <vt:lpstr>Skyggnutitlar</vt:lpstr>
      </vt:variant>
      <vt:variant>
        <vt:i4>7</vt:i4>
      </vt:variant>
    </vt:vector>
  </HeadingPairs>
  <TitlesOfParts>
    <vt:vector size="8" baseType="lpstr">
      <vt:lpstr>Faxafloahafnir</vt:lpstr>
      <vt:lpstr>Innri vefur  Faxaflóahafna sf. </vt:lpstr>
      <vt:lpstr>Hvað er innri vefur?</vt:lpstr>
      <vt:lpstr>Hvernig komumst við inn á innri vef Faxaflóahafna sf. </vt:lpstr>
      <vt:lpstr>Skyggna 4</vt:lpstr>
      <vt:lpstr>Skyggna 5</vt:lpstr>
      <vt:lpstr>Hvað getum við gert til að virkja innri vefinn okkar?</vt:lpstr>
      <vt:lpstr>Samvinna er lykillinn að allri velgengni. Til að hlutirnir virki, þurfum við að vera virk !</vt:lpstr>
    </vt:vector>
  </TitlesOfParts>
  <Company>Faxafláohafnir sf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Gísli Gíslason</dc:creator>
  <cp:lastModifiedBy>Erna</cp:lastModifiedBy>
  <cp:revision>761</cp:revision>
  <dcterms:created xsi:type="dcterms:W3CDTF">2006-03-03T13:36:46Z</dcterms:created>
  <dcterms:modified xsi:type="dcterms:W3CDTF">2017-05-23T17:15:31Z</dcterms:modified>
</cp:coreProperties>
</file>