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11CF-B5A9-4EA5-B0E7-2BBC4B9DF8B8}" type="datetimeFigureOut">
              <a:rPr lang="is-IS" smtClean="0"/>
              <a:pPr/>
              <a:t>24.5.2017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7B04-FCE8-4B6B-B961-227EEC3F369D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is-IS" dirty="0" smtClean="0"/>
              <a:t>Starfsmannafundur 24. maí 2017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504" y="4941168"/>
            <a:ext cx="4064496" cy="1129680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Gísli Gíslason</a:t>
            </a:r>
          </a:p>
          <a:p>
            <a:r>
              <a:rPr lang="is-IS" dirty="0" smtClean="0"/>
              <a:t>hafnarstjóri</a:t>
            </a:r>
            <a:endParaRPr lang="is-I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Fjárhagsstæðir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72608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Afkoman árið 2016 góð.</a:t>
            </a:r>
          </a:p>
          <a:p>
            <a:pPr lvl="1"/>
            <a:r>
              <a:rPr lang="is-IS" dirty="0" smtClean="0"/>
              <a:t>Hagnaður 742,0 mkr.</a:t>
            </a:r>
          </a:p>
          <a:p>
            <a:r>
              <a:rPr lang="is-IS" dirty="0" smtClean="0"/>
              <a:t>Áætlaðar tekjur 2017: 3,5 Ma.kr.</a:t>
            </a:r>
          </a:p>
          <a:p>
            <a:r>
              <a:rPr lang="is-IS" dirty="0" smtClean="0"/>
              <a:t>Áætluð rekstrargjöld 3,0 Ma.kr.</a:t>
            </a:r>
          </a:p>
          <a:p>
            <a:pPr lvl="1"/>
            <a:r>
              <a:rPr lang="is-IS" dirty="0" smtClean="0"/>
              <a:t>Leigutekjur – lífeyrissjóður - aflagjöld</a:t>
            </a:r>
          </a:p>
          <a:p>
            <a:r>
              <a:rPr lang="is-IS" dirty="0" smtClean="0"/>
              <a:t>Áætlaður hagnaður 543,5 mkr.</a:t>
            </a:r>
          </a:p>
          <a:p>
            <a:r>
              <a:rPr lang="is-IS" dirty="0" smtClean="0"/>
              <a:t>Framkvæmdir: 1,9 Ma.kr.</a:t>
            </a:r>
            <a:endParaRPr lang="is-IS" dirty="0"/>
          </a:p>
        </p:txBody>
      </p:sp>
      <p:pic>
        <p:nvPicPr>
          <p:cNvPr id="5" name="Content Placeholder 4" descr="20160517_0806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s-IS" dirty="0" smtClean="0"/>
              <a:t>Verkefni</a:t>
            </a:r>
            <a:endParaRPr lang="is-IS" dirty="0"/>
          </a:p>
        </p:txBody>
      </p:sp>
      <p:pic>
        <p:nvPicPr>
          <p:cNvPr id="5" name="Content Placeholder 4" descr="13719459_10210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9692"/>
            <a:ext cx="4038600" cy="30269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Bakki utan Klepps</a:t>
            </a:r>
          </a:p>
          <a:p>
            <a:r>
              <a:rPr lang="is-IS" dirty="0" smtClean="0"/>
              <a:t>Norðurgarður</a:t>
            </a:r>
          </a:p>
          <a:p>
            <a:r>
              <a:rPr lang="is-IS" dirty="0" smtClean="0"/>
              <a:t>Vesturbugt</a:t>
            </a:r>
          </a:p>
          <a:p>
            <a:r>
              <a:rPr lang="is-IS" dirty="0" smtClean="0"/>
              <a:t>Grundartangi</a:t>
            </a:r>
          </a:p>
          <a:p>
            <a:pPr lvl="1"/>
            <a:r>
              <a:rPr lang="is-IS" dirty="0" smtClean="0"/>
              <a:t>Kantbiti</a:t>
            </a:r>
          </a:p>
          <a:p>
            <a:pPr lvl="1"/>
            <a:r>
              <a:rPr lang="is-IS" dirty="0" smtClean="0"/>
              <a:t>Silicor</a:t>
            </a:r>
          </a:p>
          <a:p>
            <a:r>
              <a:rPr lang="is-IS" dirty="0" smtClean="0"/>
              <a:t>Akranes – HB Grandi</a:t>
            </a:r>
          </a:p>
          <a:p>
            <a:pPr lvl="1"/>
            <a:r>
              <a:rPr lang="is-IS" dirty="0" smtClean="0"/>
              <a:t>Aðalhafnargarður</a:t>
            </a:r>
          </a:p>
          <a:p>
            <a:pPr lvl="1"/>
            <a:r>
              <a:rPr lang="is-IS" dirty="0" smtClean="0"/>
              <a:t>Landfylling</a:t>
            </a:r>
          </a:p>
          <a:p>
            <a:endParaRPr lang="is-I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s-IS" dirty="0" smtClean="0"/>
              <a:t>Ýmis verkefni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r>
              <a:rPr lang="is-IS" dirty="0" smtClean="0"/>
              <a:t>Björgun.</a:t>
            </a:r>
          </a:p>
          <a:p>
            <a:r>
              <a:rPr lang="is-IS" dirty="0" smtClean="0"/>
              <a:t>Sindraportið/Hringrás</a:t>
            </a:r>
          </a:p>
          <a:p>
            <a:r>
              <a:rPr lang="is-IS" dirty="0" smtClean="0"/>
              <a:t>100 ára afmæli.</a:t>
            </a:r>
          </a:p>
          <a:p>
            <a:r>
              <a:rPr lang="is-IS" dirty="0" smtClean="0"/>
              <a:t>Vesturbugt – Suðurbugt – Miðbakki – Skarfabakki – farþegagjald.</a:t>
            </a:r>
          </a:p>
          <a:p>
            <a:r>
              <a:rPr lang="is-IS" dirty="0" smtClean="0"/>
              <a:t>Skipulag utan Klepps.</a:t>
            </a:r>
          </a:p>
          <a:p>
            <a:r>
              <a:rPr lang="is-IS" dirty="0" smtClean="0"/>
              <a:t>Skipulag í Örfirisey.</a:t>
            </a:r>
          </a:p>
          <a:p>
            <a:r>
              <a:rPr lang="is-IS" dirty="0" smtClean="0"/>
              <a:t>Hafnarhúsið.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7" name="Content Placeholder 6" descr="Pictur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56199"/>
            <a:ext cx="4038600" cy="321396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s-IS" dirty="0" smtClean="0"/>
              <a:t>Umhverfisstjórnunarkerfi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853136"/>
          </a:xfrm>
        </p:spPr>
        <p:txBody>
          <a:bodyPr>
            <a:normAutofit/>
          </a:bodyPr>
          <a:lstStyle/>
          <a:p>
            <a:r>
              <a:rPr lang="is-IS" dirty="0" smtClean="0"/>
              <a:t>ALLIR MEÐ!</a:t>
            </a:r>
          </a:p>
          <a:p>
            <a:r>
              <a:rPr lang="is-IS" dirty="0" smtClean="0"/>
              <a:t>Grænt bókhald – árangur.</a:t>
            </a:r>
          </a:p>
          <a:p>
            <a:r>
              <a:rPr lang="is-IS" dirty="0" smtClean="0"/>
              <a:t>Sorp</a:t>
            </a:r>
          </a:p>
          <a:p>
            <a:pPr lvl="1"/>
            <a:r>
              <a:rPr lang="is-IS" dirty="0" smtClean="0"/>
              <a:t>Eigin starfsemi</a:t>
            </a:r>
          </a:p>
          <a:p>
            <a:pPr lvl="1"/>
            <a:r>
              <a:rPr lang="is-IS" dirty="0" smtClean="0"/>
              <a:t>Móttaka á sorpi – hertar reglur.</a:t>
            </a:r>
          </a:p>
          <a:p>
            <a:r>
              <a:rPr lang="is-IS" dirty="0" smtClean="0"/>
              <a:t>Rafmagn til skipa – loftslagsmál – svartolía.</a:t>
            </a:r>
          </a:p>
          <a:p>
            <a:r>
              <a:rPr lang="is-IS" dirty="0" smtClean="0"/>
              <a:t>Almenn umgengni.</a:t>
            </a:r>
          </a:p>
          <a:p>
            <a:r>
              <a:rPr lang="is-IS" dirty="0" smtClean="0"/>
              <a:t>Öryggisstjórnunarkerfi!</a:t>
            </a:r>
          </a:p>
          <a:p>
            <a:pPr>
              <a:buNone/>
            </a:pPr>
            <a:endParaRPr lang="is-IS" dirty="0"/>
          </a:p>
        </p:txBody>
      </p:sp>
      <p:pic>
        <p:nvPicPr>
          <p:cNvPr id="5" name="Content Placeholder 4" descr="DSC_14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4038600" cy="2693241"/>
          </a:xfrm>
        </p:spPr>
      </p:pic>
      <p:pic>
        <p:nvPicPr>
          <p:cNvPr id="6" name="Picture 5" descr="Etoil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28352"/>
            <a:ext cx="3647614" cy="28183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Starfsmenn borgar og bæja</a:t>
            </a:r>
            <a:endParaRPr lang="is-I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68630"/>
            <a:ext cx="7783513" cy="508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Hvað er framundan......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464496" cy="4525963"/>
          </a:xfrm>
        </p:spPr>
        <p:txBody>
          <a:bodyPr/>
          <a:lstStyle/>
          <a:p>
            <a:r>
              <a:rPr lang="is-IS" dirty="0" smtClean="0"/>
              <a:t>Umhverfisstjórnunarkerfið</a:t>
            </a:r>
          </a:p>
          <a:p>
            <a:r>
              <a:rPr lang="is-IS" dirty="0" smtClean="0"/>
              <a:t>Framkvæmdir skv. </a:t>
            </a:r>
            <a:r>
              <a:rPr lang="is-IS" dirty="0"/>
              <a:t>f</a:t>
            </a:r>
            <a:r>
              <a:rPr lang="is-IS" dirty="0" smtClean="0"/>
              <a:t>járhagsáætlun.</a:t>
            </a:r>
          </a:p>
          <a:p>
            <a:r>
              <a:rPr lang="is-IS" dirty="0" smtClean="0"/>
              <a:t>Skipulagsmál: Gamla höfnin – Sundahöfn</a:t>
            </a:r>
          </a:p>
          <a:p>
            <a:r>
              <a:rPr lang="is-IS" dirty="0" smtClean="0"/>
              <a:t>Skemmtiferðaskipin</a:t>
            </a:r>
          </a:p>
          <a:p>
            <a:r>
              <a:rPr lang="is-IS" dirty="0" smtClean="0"/>
              <a:t>Nýtt hafnarkerfi</a:t>
            </a:r>
          </a:p>
          <a:p>
            <a:r>
              <a:rPr lang="is-IS" dirty="0" smtClean="0"/>
              <a:t>Nýtt fólk 2017 – 2019</a:t>
            </a:r>
          </a:p>
          <a:p>
            <a:endParaRPr lang="is-IS" dirty="0"/>
          </a:p>
        </p:txBody>
      </p:sp>
      <p:pic>
        <p:nvPicPr>
          <p:cNvPr id="5" name="Content Placeholder 4" descr="20170407_1418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789040"/>
            <a:ext cx="3827462" cy="2870597"/>
          </a:xfrm>
        </p:spPr>
      </p:pic>
      <p:pic>
        <p:nvPicPr>
          <p:cNvPr id="6" name="Picture 5" descr="20170424_105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s-IS" dirty="0" smtClean="0"/>
              <a:t>Starfsmannamál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Árin 2016 og 2017 hafa 7 nýir starfsmenn hafið störf:</a:t>
            </a:r>
          </a:p>
          <a:p>
            <a:pPr lvl="1"/>
            <a:r>
              <a:rPr lang="is-IS" dirty="0" smtClean="0"/>
              <a:t>Andri Geir Jónsson</a:t>
            </a:r>
          </a:p>
          <a:p>
            <a:pPr lvl="1"/>
            <a:r>
              <a:rPr lang="is-IS" dirty="0" smtClean="0"/>
              <a:t>Árni Baldvin Þórðarson</a:t>
            </a:r>
          </a:p>
          <a:p>
            <a:pPr lvl="1"/>
            <a:r>
              <a:rPr lang="is-IS" dirty="0" smtClean="0"/>
              <a:t>Bjarni Sigurðsson</a:t>
            </a:r>
          </a:p>
          <a:p>
            <a:pPr lvl="1"/>
            <a:r>
              <a:rPr lang="is-IS" dirty="0" smtClean="0"/>
              <a:t>Erna Kristjánsdóttir</a:t>
            </a:r>
          </a:p>
          <a:p>
            <a:pPr lvl="1"/>
            <a:r>
              <a:rPr lang="is-IS" dirty="0" smtClean="0"/>
              <a:t>Hildur Gunnlaugsdóttir</a:t>
            </a:r>
          </a:p>
          <a:p>
            <a:pPr lvl="1"/>
            <a:r>
              <a:rPr lang="is-IS" dirty="0" smtClean="0"/>
              <a:t>Hjörtur Jónasson</a:t>
            </a:r>
          </a:p>
          <a:p>
            <a:pPr lvl="1"/>
            <a:r>
              <a:rPr lang="is-IS" dirty="0" smtClean="0"/>
              <a:t>Sigurjón Ásgeirsson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528392" cy="18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271069" cy="19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869160"/>
            <a:ext cx="3211636" cy="174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16832"/>
            <a:ext cx="1110233" cy="170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177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Starfsmannafundur 24. maí 2017</vt:lpstr>
      <vt:lpstr>Fjárhagsstæðir</vt:lpstr>
      <vt:lpstr>Verkefni</vt:lpstr>
      <vt:lpstr>Ýmis verkefni</vt:lpstr>
      <vt:lpstr>Umhverfisstjórnunarkerfi</vt:lpstr>
      <vt:lpstr>Starfsmenn borgar og bæja</vt:lpstr>
      <vt:lpstr>Hvað er framundan......</vt:lpstr>
      <vt:lpstr>Starfsmannamál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Starfsmannafundur 24. maí 2017</dc:title>
  <dc:creator>Gísli Gíslason</dc:creator>
  <cp:lastModifiedBy>Gísli Gíslason</cp:lastModifiedBy>
  <cp:revision>6</cp:revision>
  <dcterms:created xsi:type="dcterms:W3CDTF">2017-05-18T15:09:19Z</dcterms:created>
  <dcterms:modified xsi:type="dcterms:W3CDTF">2017-05-24T13:43:44Z</dcterms:modified>
</cp:coreProperties>
</file>